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1" r:id="rId9"/>
    <p:sldId id="262" r:id="rId10"/>
    <p:sldId id="263" r:id="rId11"/>
    <p:sldId id="265" r:id="rId12"/>
    <p:sldId id="266" r:id="rId13"/>
    <p:sldId id="267" r:id="rId14"/>
    <p:sldId id="270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EEF2-8AF8-4FF4-A77C-091B62EA8DF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E15-32B7-4AAC-AE1F-41D68045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8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EEF2-8AF8-4FF4-A77C-091B62EA8DF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E15-32B7-4AAC-AE1F-41D68045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EEF2-8AF8-4FF4-A77C-091B62EA8DF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E15-32B7-4AAC-AE1F-41D68045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0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EEF2-8AF8-4FF4-A77C-091B62EA8DF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E15-32B7-4AAC-AE1F-41D68045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EEF2-8AF8-4FF4-A77C-091B62EA8DF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E15-32B7-4AAC-AE1F-41D68045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EEF2-8AF8-4FF4-A77C-091B62EA8DF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E15-32B7-4AAC-AE1F-41D68045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7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EEF2-8AF8-4FF4-A77C-091B62EA8DF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E15-32B7-4AAC-AE1F-41D68045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7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EEF2-8AF8-4FF4-A77C-091B62EA8DF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E15-32B7-4AAC-AE1F-41D68045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EEF2-8AF8-4FF4-A77C-091B62EA8DF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E15-32B7-4AAC-AE1F-41D68045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8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EEF2-8AF8-4FF4-A77C-091B62EA8DF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E15-32B7-4AAC-AE1F-41D68045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EEF2-8AF8-4FF4-A77C-091B62EA8DF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EE15-32B7-4AAC-AE1F-41D68045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BEEF2-8AF8-4FF4-A77C-091B62EA8DF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E15-32B7-4AAC-AE1F-41D68045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31" y="829046"/>
            <a:ext cx="1195753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177800" dir="15000000" algn="tl" rotWithShape="0">
                    <a:schemeClr val="tx1"/>
                  </a:outerShdw>
                </a:effectLst>
                <a:latin typeface="Wide Latin" panose="020A0A07050505020404" pitchFamily="18" charset="0"/>
              </a:rPr>
              <a:t>Welcome to Masjid</a:t>
            </a:r>
            <a:endParaRPr lang="en-US" sz="96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12700" dist="177800" dir="15000000" algn="tl" rotWithShape="0">
                  <a:schemeClr val="tx1"/>
                </a:outerShdw>
              </a:effectLst>
              <a:latin typeface="Wide Latin" panose="020A0A070505050204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9958" y="4753932"/>
            <a:ext cx="102771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165100" dir="14400000" sx="101000" sy="101000" algn="tl" rotWithShape="0">
                    <a:schemeClr val="tx1"/>
                  </a:outerShdw>
                </a:effectLst>
                <a:latin typeface="Wide Latin" panose="020A0A07050505020404" pitchFamily="18" charset="0"/>
              </a:rPr>
              <a:t>Abu Bakr</a:t>
            </a:r>
          </a:p>
        </p:txBody>
      </p:sp>
    </p:spTree>
    <p:extLst>
      <p:ext uri="{BB962C8B-B14F-4D97-AF65-F5344CB8AC3E}">
        <p14:creationId xmlns:p14="http://schemas.microsoft.com/office/powerpoint/2010/main" val="2495797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343" y="441849"/>
            <a:ext cx="83702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F0000"/>
                  </a:outerShdw>
                </a:effectLst>
              </a:rPr>
              <a:t>Attention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624" y="2224058"/>
            <a:ext cx="110334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412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F0000"/>
                  </a:outerShdw>
                </a:effectLst>
              </a:rPr>
              <a:t>General Body Meeting On December 23</a:t>
            </a:r>
            <a:r>
              <a:rPr lang="en-US" sz="8000" b="1" cap="none" spc="0" baseline="30000" dirty="0">
                <a:ln w="412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F0000"/>
                  </a:outerShdw>
                </a:effectLst>
              </a:rPr>
              <a:t>rd</a:t>
            </a:r>
            <a:r>
              <a:rPr lang="en-US" sz="8000" b="1" cap="none" spc="0" dirty="0">
                <a:ln w="412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F0000"/>
                  </a:outerShdw>
                </a:effectLst>
              </a:rPr>
              <a:t> after Salatul Dhuhr</a:t>
            </a:r>
            <a:r>
              <a:rPr lang="en-US" sz="5400" b="1" cap="none" spc="0" dirty="0">
                <a:ln w="412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F0000"/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991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9434" y="707796"/>
            <a:ext cx="66543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88900" dir="2700000" algn="tl" rotWithShape="0">
                    <a:schemeClr val="tx1"/>
                  </a:outerShdw>
                </a:effectLst>
              </a:rPr>
              <a:t>Lost and Found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2855" y="2756320"/>
            <a:ext cx="8675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257" y="4804844"/>
            <a:ext cx="119307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88900" dir="2700000" algn="tl" rotWithShape="0">
                    <a:schemeClr val="tx1"/>
                  </a:outerShdw>
                </a:effectLst>
              </a:rPr>
              <a:t>Located in the Main Office</a:t>
            </a:r>
          </a:p>
        </p:txBody>
      </p:sp>
    </p:spTree>
    <p:extLst>
      <p:ext uri="{BB962C8B-B14F-4D97-AF65-F5344CB8AC3E}">
        <p14:creationId xmlns:p14="http://schemas.microsoft.com/office/powerpoint/2010/main" val="220823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3F4338-34EB-4155-A722-9263A0512DF3}"/>
              </a:ext>
            </a:extLst>
          </p:cNvPr>
          <p:cNvSpPr/>
          <p:nvPr/>
        </p:nvSpPr>
        <p:spPr>
          <a:xfrm>
            <a:off x="7284661" y="394692"/>
            <a:ext cx="47841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29000">
                      <a:srgbClr val="FF0000"/>
                    </a:gs>
                    <a:gs pos="66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Help the Masjid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29000">
                    <a:srgbClr val="FF0000"/>
                  </a:gs>
                  <a:gs pos="66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133B1-5009-4F43-838A-F5D8C77D6090}"/>
              </a:ext>
            </a:extLst>
          </p:cNvPr>
          <p:cNvSpPr/>
          <p:nvPr/>
        </p:nvSpPr>
        <p:spPr>
          <a:xfrm>
            <a:off x="508842" y="275548"/>
            <a:ext cx="39611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27000">
                      <a:srgbClr val="FF0000"/>
                    </a:gs>
                    <a:gs pos="63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Volunteer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8F5024-C2FE-4FBA-AFDC-A872CEAFEF86}"/>
              </a:ext>
            </a:extLst>
          </p:cNvPr>
          <p:cNvSpPr/>
          <p:nvPr/>
        </p:nvSpPr>
        <p:spPr>
          <a:xfrm>
            <a:off x="4387495" y="2346360"/>
            <a:ext cx="29796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34000">
                      <a:srgbClr val="FF0000"/>
                    </a:gs>
                    <a:gs pos="59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Donate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B3906-450C-4848-BDBD-44B22D7D76B7}"/>
              </a:ext>
            </a:extLst>
          </p:cNvPr>
          <p:cNvSpPr txBox="1"/>
          <p:nvPr/>
        </p:nvSpPr>
        <p:spPr>
          <a:xfrm>
            <a:off x="310643" y="1548854"/>
            <a:ext cx="4159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Contact the office to see where you can assist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94CCC-0CC3-4AB8-A8CD-E12FA9104A56}"/>
              </a:ext>
            </a:extLst>
          </p:cNvPr>
          <p:cNvSpPr txBox="1"/>
          <p:nvPr/>
        </p:nvSpPr>
        <p:spPr>
          <a:xfrm>
            <a:off x="3448989" y="3877985"/>
            <a:ext cx="43984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FF15"/>
                </a:solidFill>
              </a:rPr>
              <a:t>Help with the masjids Finances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7CFB2-04CB-4BE7-8150-F1F95F939C41}"/>
              </a:ext>
            </a:extLst>
          </p:cNvPr>
          <p:cNvSpPr txBox="1"/>
          <p:nvPr/>
        </p:nvSpPr>
        <p:spPr>
          <a:xfrm>
            <a:off x="7722011" y="2703016"/>
            <a:ext cx="46142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15"/>
                </a:solidFill>
              </a:rPr>
              <a:t>Contact the office @ 303-696-9800 Ext. #1</a:t>
            </a:r>
          </a:p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15"/>
                </a:solidFill>
              </a:rPr>
              <a:t>Or visit during office hours M-F 9am- 4:30pm</a:t>
            </a:r>
          </a:p>
        </p:txBody>
      </p:sp>
    </p:spTree>
    <p:extLst>
      <p:ext uri="{BB962C8B-B14F-4D97-AF65-F5344CB8AC3E}">
        <p14:creationId xmlns:p14="http://schemas.microsoft.com/office/powerpoint/2010/main" val="176654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433BA-9D2C-4613-980A-54F0D78C69EC}"/>
              </a:ext>
            </a:extLst>
          </p:cNvPr>
          <p:cNvSpPr/>
          <p:nvPr/>
        </p:nvSpPr>
        <p:spPr>
          <a:xfrm>
            <a:off x="1112392" y="294474"/>
            <a:ext cx="99672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chemeClr val="tx1"/>
                  </a:solidFill>
                </a:ln>
                <a:solidFill>
                  <a:srgbClr val="FFFF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Message from WSS</a:t>
            </a:r>
            <a:endParaRPr lang="en-US" sz="9600" b="1" cap="none" spc="0" dirty="0">
              <a:ln w="0">
                <a:solidFill>
                  <a:schemeClr val="tx1"/>
                </a:solidFill>
              </a:ln>
              <a:solidFill>
                <a:srgbClr val="FFFF1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C09B9-7934-4BFF-B6FF-7BC95CA84B29}"/>
              </a:ext>
            </a:extLst>
          </p:cNvPr>
          <p:cNvSpPr/>
          <p:nvPr/>
        </p:nvSpPr>
        <p:spPr>
          <a:xfrm>
            <a:off x="482991" y="2081070"/>
            <a:ext cx="1122601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cap="none" spc="0" dirty="0">
                <a:ln w="0">
                  <a:solidFill>
                    <a:schemeClr val="tx1"/>
                  </a:solidFill>
                </a:ln>
                <a:solidFill>
                  <a:srgbClr val="FFFF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6600" b="1" i="1" dirty="0">
                <a:ln w="0">
                  <a:solidFill>
                    <a:schemeClr val="tx1"/>
                  </a:solidFill>
                </a:ln>
                <a:solidFill>
                  <a:srgbClr val="FFFF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 Security would like to thank you for your cooperation and assistance with keeping our Masjid safe and secure.</a:t>
            </a:r>
            <a:endParaRPr lang="en-US" sz="6600" b="1" i="1" cap="none" spc="0" dirty="0">
              <a:ln w="0">
                <a:solidFill>
                  <a:schemeClr val="tx1"/>
                </a:solidFill>
              </a:ln>
              <a:solidFill>
                <a:srgbClr val="FFFF1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75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242FEB0-0474-4110-9290-C8F63FA450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35687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7541747" imgH="8297639" progId="Word.Document.12">
                  <p:embed/>
                </p:oleObj>
              </mc:Choice>
              <mc:Fallback>
                <p:oleObj name="Document" r:id="rId3" imgW="7541747" imgH="8297639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242FEB0-0474-4110-9290-C8F63FA45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39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988" y="1924320"/>
            <a:ext cx="6096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Selection committee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 Sent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ballots for the next shura elections</a:t>
            </a:r>
          </a:p>
        </p:txBody>
      </p:sp>
      <p:pic>
        <p:nvPicPr>
          <p:cNvPr id="3" name="Picture 2" descr="Weinnachtslichter / Alles Gute zum 2. Advent, Flickr-Freun…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06" y="1070427"/>
            <a:ext cx="5031619" cy="47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5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innachtslichter / Alles Gute zum 2. Advent, Flickr-Freun… | Flickr - Photo Sharing!">
            <a:extLst>
              <a:ext uri="{FF2B5EF4-FFF2-40B4-BE49-F238E27FC236}">
                <a16:creationId xmlns:a16="http://schemas.microsoft.com/office/drawing/2014/main" id="{C52890B0-8777-4418-A73D-16F613ADF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81"/>
            <a:ext cx="5244817" cy="6575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7EC4F9-5698-457A-818A-7C67BDD5751D}"/>
              </a:ext>
            </a:extLst>
          </p:cNvPr>
          <p:cNvSpPr/>
          <p:nvPr/>
        </p:nvSpPr>
        <p:spPr>
          <a:xfrm>
            <a:off x="5821593" y="612844"/>
            <a:ext cx="5727983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>
                  <a:solidFill>
                    <a:schemeClr val="tx1"/>
                  </a:solidFill>
                </a:ln>
                <a:solidFill>
                  <a:srgbClr val="FFFF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Ballots must be returned Before December  </a:t>
            </a:r>
            <a:r>
              <a:rPr lang="en-US" sz="7200" b="1" dirty="0">
                <a:ln w="0">
                  <a:solidFill>
                    <a:schemeClr val="tx1"/>
                  </a:solidFill>
                </a:ln>
                <a:solidFill>
                  <a:srgbClr val="FFFF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</a:t>
            </a:r>
            <a:r>
              <a:rPr lang="en-US" sz="7200" b="1" baseline="30000" dirty="0">
                <a:ln w="0">
                  <a:solidFill>
                    <a:schemeClr val="tx1"/>
                  </a:solidFill>
                </a:ln>
                <a:solidFill>
                  <a:srgbClr val="FFFF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7200" b="1" dirty="0">
                <a:ln w="0">
                  <a:solidFill>
                    <a:schemeClr val="tx1"/>
                  </a:solidFill>
                </a:ln>
                <a:solidFill>
                  <a:srgbClr val="FFFF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1" cap="none" spc="0" dirty="0">
                <a:ln w="0">
                  <a:solidFill>
                    <a:schemeClr val="tx1"/>
                  </a:solidFill>
                </a:ln>
                <a:solidFill>
                  <a:srgbClr val="FFFF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73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1993" y="180212"/>
            <a:ext cx="47114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Prayer 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2154" y="2211538"/>
            <a:ext cx="48533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Fajr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- 30 minutes after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Adhaan</a:t>
            </a:r>
            <a:endParaRPr lang="en-US" sz="32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Dhuhr – Fixed time 12:30</a:t>
            </a:r>
          </a:p>
          <a:p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Asr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– 20 minutes after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Adhaan</a:t>
            </a:r>
            <a:endParaRPr lang="en-US" sz="32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Maghrib – 10 minutes after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Adhaan</a:t>
            </a:r>
            <a:endParaRPr lang="en-US" sz="32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Ishaa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– Fixed time 6:30</a:t>
            </a:r>
          </a:p>
        </p:txBody>
      </p:sp>
      <p:sp>
        <p:nvSpPr>
          <p:cNvPr id="4" name="Rectangle 3"/>
          <p:cNvSpPr/>
          <p:nvPr/>
        </p:nvSpPr>
        <p:spPr>
          <a:xfrm>
            <a:off x="7758942" y="1229919"/>
            <a:ext cx="269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Iqaamah</a:t>
            </a:r>
            <a:endParaRPr lang="en-US" sz="5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3280" y="1288208"/>
            <a:ext cx="2569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Jumu’ah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059" y="2700482"/>
            <a:ext cx="52472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5400" b="1" baseline="300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Khutbah 12:00</a:t>
            </a:r>
          </a:p>
          <a:p>
            <a:pPr algn="ctr"/>
            <a:endParaRPr lang="en-US" sz="5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endParaRPr lang="en-US" sz="5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</a:t>
            </a:r>
            <a:r>
              <a:rPr lang="en-US" sz="5400" b="1" baseline="300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nd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Khutbah 1:15</a:t>
            </a:r>
          </a:p>
        </p:txBody>
      </p:sp>
    </p:spTree>
    <p:extLst>
      <p:ext uri="{BB962C8B-B14F-4D97-AF65-F5344CB8AC3E}">
        <p14:creationId xmlns:p14="http://schemas.microsoft.com/office/powerpoint/2010/main" val="312788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690" y="0"/>
            <a:ext cx="10062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5000">
                      <a:srgbClr val="FF0000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French Script MT" panose="03020402040607040605" pitchFamily="66" charset="0"/>
              </a:rPr>
              <a:t>Imam </a:t>
            </a:r>
            <a:r>
              <a:rPr lang="en-US" sz="9600" b="1" cap="none" spc="0" dirty="0" err="1">
                <a:ln w="9525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5000">
                      <a:srgbClr val="FF0000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French Script MT" panose="03020402040607040605" pitchFamily="66" charset="0"/>
              </a:rPr>
              <a:t>Shafi</a:t>
            </a:r>
            <a:endParaRPr lang="en-US" sz="9600" b="1" cap="none" spc="0" dirty="0">
              <a:ln w="9525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5000">
                    <a:srgbClr val="FF0000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tx1"/>
                </a:outerShdw>
              </a:effectLst>
              <a:latin typeface="French Script MT" panose="03020402040607040605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1982" y="2190756"/>
            <a:ext cx="6308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Monday – Off</a:t>
            </a:r>
          </a:p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Tuesday – 11am-Asr</a:t>
            </a:r>
          </a:p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Wednesday –11am-Asr</a:t>
            </a:r>
          </a:p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Thursday –11am-Asr</a:t>
            </a:r>
          </a:p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Friday – Between Maghrib and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Ishaa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Saturday – By Appointment only</a:t>
            </a:r>
          </a:p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Sunday- Community outreach and Dawah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9593" y="1224018"/>
            <a:ext cx="32127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Office Hours</a:t>
            </a:r>
          </a:p>
        </p:txBody>
      </p:sp>
    </p:spTree>
    <p:extLst>
      <p:ext uri="{BB962C8B-B14F-4D97-AF65-F5344CB8AC3E}">
        <p14:creationId xmlns:p14="http://schemas.microsoft.com/office/powerpoint/2010/main" val="259020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124DF9-2BFE-4A32-B3C2-2279321C641D}"/>
              </a:ext>
            </a:extLst>
          </p:cNvPr>
          <p:cNvSpPr/>
          <p:nvPr/>
        </p:nvSpPr>
        <p:spPr>
          <a:xfrm>
            <a:off x="695739" y="2333685"/>
            <a:ext cx="108005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Tuesday - Between Maghrib &amp; Ishaa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Wednesday - Between Maghrib &amp; Ishaa 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Thursday - Between Maghrib &amp; Ishaa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Saturday - Between Dhuhr &amp; Asr New Muslim Program 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Saturday - Dawah Training Workshop Between Asr &amp; Maghrib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Sunday - Community Family Events Between Asr &amp; Ishaa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82EA4B-B0C3-4624-B195-5EA4A0A1AC7A}"/>
              </a:ext>
            </a:extLst>
          </p:cNvPr>
          <p:cNvSpPr/>
          <p:nvPr/>
        </p:nvSpPr>
        <p:spPr>
          <a:xfrm>
            <a:off x="2199861" y="0"/>
            <a:ext cx="7540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5000">
                      <a:srgbClr val="FF0000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French Script MT" panose="03020402040607040605" pitchFamily="66" charset="0"/>
              </a:rPr>
              <a:t>Imam Shafi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EF426-E0F5-43C2-9BC7-4AC01977C632}"/>
              </a:ext>
            </a:extLst>
          </p:cNvPr>
          <p:cNvSpPr/>
          <p:nvPr/>
        </p:nvSpPr>
        <p:spPr>
          <a:xfrm>
            <a:off x="4644128" y="1285304"/>
            <a:ext cx="29037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Programs</a:t>
            </a:r>
          </a:p>
        </p:txBody>
      </p:sp>
    </p:spTree>
    <p:extLst>
      <p:ext uri="{BB962C8B-B14F-4D97-AF65-F5344CB8AC3E}">
        <p14:creationId xmlns:p14="http://schemas.microsoft.com/office/powerpoint/2010/main" val="292325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A5867C-C344-4E56-BD49-9C7AC865760D}"/>
              </a:ext>
            </a:extLst>
          </p:cNvPr>
          <p:cNvSpPr/>
          <p:nvPr/>
        </p:nvSpPr>
        <p:spPr>
          <a:xfrm>
            <a:off x="1249067" y="0"/>
            <a:ext cx="9693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5000">
                      <a:srgbClr val="FF0000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French Script MT" panose="03020402040607040605" pitchFamily="66" charset="0"/>
              </a:rPr>
              <a:t>Imam Shafi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71F49A-7C01-4DAD-B06D-9DCD1F6C2137}"/>
              </a:ext>
            </a:extLst>
          </p:cNvPr>
          <p:cNvSpPr/>
          <p:nvPr/>
        </p:nvSpPr>
        <p:spPr>
          <a:xfrm>
            <a:off x="1474150" y="1963623"/>
            <a:ext cx="96938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Saturday 12/16/2017 - Between Asr &amp; Maghrib Dawah Training </a:t>
            </a:r>
          </a:p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Sundays - General Education Between Maghrib &amp; Ishaa</a:t>
            </a:r>
          </a:p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Sunday - Between Maghrib &amp; Ishaa - Community Family Event  (Saving your Marriage) </a:t>
            </a:r>
          </a:p>
          <a:p>
            <a:pPr algn="ctr"/>
            <a:endParaRPr lang="en-US" sz="3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Once per month- Youth Lock-in At the Masjid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12A66D-7836-4BA5-8FDD-56E7E563BF52}"/>
              </a:ext>
            </a:extLst>
          </p:cNvPr>
          <p:cNvSpPr/>
          <p:nvPr/>
        </p:nvSpPr>
        <p:spPr>
          <a:xfrm>
            <a:off x="316534" y="1378848"/>
            <a:ext cx="11558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Special Events</a:t>
            </a:r>
          </a:p>
        </p:txBody>
      </p:sp>
    </p:spTree>
    <p:extLst>
      <p:ext uri="{BB962C8B-B14F-4D97-AF65-F5344CB8AC3E}">
        <p14:creationId xmlns:p14="http://schemas.microsoft.com/office/powerpoint/2010/main" val="34681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8F266E-FD8B-41ED-98DF-0FA6269A0439}"/>
              </a:ext>
            </a:extLst>
          </p:cNvPr>
          <p:cNvSpPr/>
          <p:nvPr/>
        </p:nvSpPr>
        <p:spPr>
          <a:xfrm>
            <a:off x="768624" y="0"/>
            <a:ext cx="106547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lackadder ITC" panose="04020505051007020D02" pitchFamily="82" charset="0"/>
              </a:rPr>
              <a:t>Sheikh Amjad Bin Muhammad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B9B2C-9EE3-409F-B38B-D76655A13618}"/>
              </a:ext>
            </a:extLst>
          </p:cNvPr>
          <p:cNvSpPr txBox="1"/>
          <p:nvPr/>
        </p:nvSpPr>
        <p:spPr>
          <a:xfrm>
            <a:off x="672496" y="1446550"/>
            <a:ext cx="106547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-Al </a:t>
            </a:r>
            <a:r>
              <a:rPr lang="en-US" sz="2700" b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adab Al-Mufrad </a:t>
            </a:r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by Imam Bukhari Friday After Salatul Ishaa</a:t>
            </a:r>
          </a:p>
          <a:p>
            <a:pPr algn="ctr"/>
            <a:endParaRPr lang="en-US" sz="27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-Scenes of the hereafter Mashhidu Al-</a:t>
            </a:r>
            <a:r>
              <a:rPr lang="en-US" sz="27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Qiyyamah</a:t>
            </a:r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Saturday After Salatul Fajr</a:t>
            </a:r>
          </a:p>
          <a:p>
            <a:pPr algn="ctr"/>
            <a:endParaRPr lang="en-US" sz="27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-</a:t>
            </a:r>
            <a:r>
              <a:rPr lang="en-US" sz="27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Sifat</a:t>
            </a:r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-us-Salah Nabi (Prophets Prayer Described) Sheikh Al-</a:t>
            </a:r>
            <a:r>
              <a:rPr lang="en-US" sz="27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Albani</a:t>
            </a:r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Saturdays after Maghrib</a:t>
            </a:r>
          </a:p>
          <a:p>
            <a:pPr algn="ctr"/>
            <a:endParaRPr lang="en-US" sz="27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-Kitab-us-Sunnah by Imam Ahmed Saturday after Salatul Ishaa</a:t>
            </a:r>
          </a:p>
          <a:p>
            <a:pPr algn="ctr"/>
            <a:endParaRPr lang="en-US" sz="27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-Tafsir Of the Qur’an Sunday after Salatul Fajr</a:t>
            </a:r>
          </a:p>
          <a:p>
            <a:pPr algn="ctr"/>
            <a:endParaRPr lang="en-US" sz="27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-Stories of the Sahabah Monday After Maghrib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35392-11D6-40EA-95C1-BFEAEE5ADE17}"/>
              </a:ext>
            </a:extLst>
          </p:cNvPr>
          <p:cNvSpPr/>
          <p:nvPr/>
        </p:nvSpPr>
        <p:spPr>
          <a:xfrm>
            <a:off x="4164037" y="923330"/>
            <a:ext cx="3671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Programs</a:t>
            </a:r>
          </a:p>
        </p:txBody>
      </p:sp>
    </p:spTree>
    <p:extLst>
      <p:ext uri="{BB962C8B-B14F-4D97-AF65-F5344CB8AC3E}">
        <p14:creationId xmlns:p14="http://schemas.microsoft.com/office/powerpoint/2010/main" val="132679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7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12F113-A180-4E6D-AB34-97AB0EB62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29" y="656719"/>
            <a:ext cx="105114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5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FFBEF-1282-452F-A60E-E47010672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37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82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331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Agency FB</vt:lpstr>
      <vt:lpstr>Arial</vt:lpstr>
      <vt:lpstr>Arial Narrow</vt:lpstr>
      <vt:lpstr>Blackadder ITC</vt:lpstr>
      <vt:lpstr>Calibri</vt:lpstr>
      <vt:lpstr>Calibri Light</vt:lpstr>
      <vt:lpstr>French Script MT</vt:lpstr>
      <vt:lpstr>Wide Latin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Abduzh-Zhaahir Mingo</dc:creator>
  <cp:lastModifiedBy>Abduzh-Zhaahir Mingo</cp:lastModifiedBy>
  <cp:revision>20</cp:revision>
  <dcterms:created xsi:type="dcterms:W3CDTF">2017-12-02T04:23:57Z</dcterms:created>
  <dcterms:modified xsi:type="dcterms:W3CDTF">2017-12-15T18:18:52Z</dcterms:modified>
</cp:coreProperties>
</file>